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7" r:id="rId6"/>
    <p:sldId id="349" r:id="rId7"/>
    <p:sldId id="351" r:id="rId8"/>
    <p:sldId id="350" r:id="rId9"/>
    <p:sldId id="356" r:id="rId10"/>
    <p:sldId id="269" r:id="rId11"/>
    <p:sldId id="353" r:id="rId12"/>
    <p:sldId id="354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. RA" initials=".R" lastIdx="1" clrIdx="0">
    <p:extLst>
      <p:ext uri="{19B8F6BF-5375-455C-9EA6-DF929625EA0E}">
        <p15:presenceInfo xmlns:p15="http://schemas.microsoft.com/office/powerpoint/2012/main" userId="5ca00706c504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3D98C1"/>
    <a:srgbClr val="2D2D8A"/>
    <a:srgbClr val="CDCDDA"/>
    <a:srgbClr val="005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DFBFD-48A8-4950-8298-255D882F83A0}" v="461" dt="2022-06-27T14:41:59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3" autoAdjust="0"/>
    <p:restoredTop sz="88862" autoAdjust="0"/>
  </p:normalViewPr>
  <p:slideViewPr>
    <p:cSldViewPr>
      <p:cViewPr varScale="1">
        <p:scale>
          <a:sx n="66" d="100"/>
          <a:sy n="66" d="100"/>
        </p:scale>
        <p:origin x="10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o, Miriam" userId="ea2b63ec-e67b-4d07-b4fb-b22e5d23a745" providerId="ADAL" clId="{35ADFBFD-48A8-4950-8298-255D882F83A0}"/>
    <pc:docChg chg="undo custSel addSld delSld modSld sldOrd">
      <pc:chgData name="Gelo, Miriam" userId="ea2b63ec-e67b-4d07-b4fb-b22e5d23a745" providerId="ADAL" clId="{35ADFBFD-48A8-4950-8298-255D882F83A0}" dt="2022-06-27T14:42:26.685" v="3003" actId="20577"/>
      <pc:docMkLst>
        <pc:docMk/>
      </pc:docMkLst>
      <pc:sldChg chg="addSp delSp modSp mod">
        <pc:chgData name="Gelo, Miriam" userId="ea2b63ec-e67b-4d07-b4fb-b22e5d23a745" providerId="ADAL" clId="{35ADFBFD-48A8-4950-8298-255D882F83A0}" dt="2022-06-27T13:53:47.363" v="2764" actId="1076"/>
        <pc:sldMkLst>
          <pc:docMk/>
          <pc:sldMk cId="0" sldId="256"/>
        </pc:sldMkLst>
        <pc:spChg chg="del mod">
          <ac:chgData name="Gelo, Miriam" userId="ea2b63ec-e67b-4d07-b4fb-b22e5d23a745" providerId="ADAL" clId="{35ADFBFD-48A8-4950-8298-255D882F83A0}" dt="2022-06-24T21:33:58.954" v="327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Gelo, Miriam" userId="ea2b63ec-e67b-4d07-b4fb-b22e5d23a745" providerId="ADAL" clId="{35ADFBFD-48A8-4950-8298-255D882F83A0}" dt="2022-06-24T20:09:55.338" v="225" actId="14100"/>
          <ac:spMkLst>
            <pc:docMk/>
            <pc:sldMk cId="0" sldId="256"/>
            <ac:spMk id="4" creationId="{0B5001BF-9F25-42AF-80B6-E80D719C9372}"/>
          </ac:spMkLst>
        </pc:spChg>
        <pc:spChg chg="mod">
          <ac:chgData name="Gelo, Miriam" userId="ea2b63ec-e67b-4d07-b4fb-b22e5d23a745" providerId="ADAL" clId="{35ADFBFD-48A8-4950-8298-255D882F83A0}" dt="2022-06-27T13:53:47.363" v="2764" actId="1076"/>
          <ac:spMkLst>
            <pc:docMk/>
            <pc:sldMk cId="0" sldId="256"/>
            <ac:spMk id="4098" creationId="{00000000-0000-0000-0000-000000000000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753931219" sldId="259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753931219" sldId="259"/>
            <ac:spMk id="2" creationId="{BB6471CB-C74C-4FD0-A2EE-FE65EA951F6F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753931219" sldId="259"/>
            <ac:spMk id="4" creationId="{00D1EA9A-0A9F-4F19-837E-F38BC7DC01B1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1992355201" sldId="260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992355201" sldId="260"/>
            <ac:spMk id="2" creationId="{6B7070D0-0AB2-4FE6-A258-7AC3C6E05F4A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992355201" sldId="260"/>
            <ac:spMk id="3" creationId="{5F7397E2-CDB2-4B65-B925-22A26E7C6147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992355201" sldId="260"/>
            <ac:spMk id="4" creationId="{A4F7C5C5-46A4-416A-82A2-0CB61A8666C3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992355201" sldId="260"/>
            <ac:spMk id="5" creationId="{F363D7D3-0C10-4AD1-B4AD-0E0E26C5FCDC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363957059" sldId="261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63957059" sldId="261"/>
            <ac:spMk id="3" creationId="{53CA26A4-1C26-4D2A-A5DA-35A6C04716BE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63957059" sldId="261"/>
            <ac:spMk id="4" creationId="{7C8B1E32-4397-4F2C-88A4-B2FE7F2063B8}"/>
          </ac:spMkLst>
        </pc:spChg>
        <pc:picChg chg="mod">
          <ac:chgData name="Gelo, Miriam" userId="ea2b63ec-e67b-4d07-b4fb-b22e5d23a745" providerId="ADAL" clId="{35ADFBFD-48A8-4950-8298-255D882F83A0}" dt="2022-06-24T21:17:40.133" v="226"/>
          <ac:picMkLst>
            <pc:docMk/>
            <pc:sldMk cId="363957059" sldId="261"/>
            <ac:picMk id="7" creationId="{1A61AD11-83AF-4CA2-B675-E93B53BB0613}"/>
          </ac:picMkLst>
        </pc:pic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1432359518" sldId="263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432359518" sldId="263"/>
            <ac:spMk id="2" creationId="{84B9BF9A-C79A-44D4-AD0B-D338ED80E9E6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432359518" sldId="263"/>
            <ac:spMk id="4" creationId="{4C493869-5D2A-4A03-9AB7-0688169032D8}"/>
          </ac:spMkLst>
        </pc:spChg>
      </pc:sldChg>
      <pc:sldChg chg="addSp delSp modSp mod modNotesTx">
        <pc:chgData name="Gelo, Miriam" userId="ea2b63ec-e67b-4d07-b4fb-b22e5d23a745" providerId="ADAL" clId="{35ADFBFD-48A8-4950-8298-255D882F83A0}" dt="2022-06-27T14:34:14.561" v="2928" actId="14100"/>
        <pc:sldMkLst>
          <pc:docMk/>
          <pc:sldMk cId="2998019958" sldId="267"/>
        </pc:sldMkLst>
        <pc:spChg chg="del mod">
          <ac:chgData name="Gelo, Miriam" userId="ea2b63ec-e67b-4d07-b4fb-b22e5d23a745" providerId="ADAL" clId="{35ADFBFD-48A8-4950-8298-255D882F83A0}" dt="2022-06-24T21:33:52.442" v="326" actId="478"/>
          <ac:spMkLst>
            <pc:docMk/>
            <pc:sldMk cId="2998019958" sldId="267"/>
            <ac:spMk id="2" creationId="{00000000-0000-0000-0000-000000000000}"/>
          </ac:spMkLst>
        </pc:spChg>
        <pc:spChg chg="add mod">
          <ac:chgData name="Gelo, Miriam" userId="ea2b63ec-e67b-4d07-b4fb-b22e5d23a745" providerId="ADAL" clId="{35ADFBFD-48A8-4950-8298-255D882F83A0}" dt="2022-06-27T14:34:14.561" v="2928" actId="14100"/>
          <ac:spMkLst>
            <pc:docMk/>
            <pc:sldMk cId="2998019958" sldId="267"/>
            <ac:spMk id="4" creationId="{9064D032-ED45-4577-9986-346960ECC49E}"/>
          </ac:spMkLst>
        </pc:spChg>
        <pc:spChg chg="mod">
          <ac:chgData name="Gelo, Miriam" userId="ea2b63ec-e67b-4d07-b4fb-b22e5d23a745" providerId="ADAL" clId="{35ADFBFD-48A8-4950-8298-255D882F83A0}" dt="2022-06-24T21:20:34.596" v="324" actId="1076"/>
          <ac:spMkLst>
            <pc:docMk/>
            <pc:sldMk cId="2998019958" sldId="267"/>
            <ac:spMk id="4098" creationId="{00000000-0000-0000-0000-000000000000}"/>
          </ac:spMkLst>
        </pc:spChg>
      </pc:sldChg>
      <pc:sldChg chg="modSp add mod">
        <pc:chgData name="Gelo, Miriam" userId="ea2b63ec-e67b-4d07-b4fb-b22e5d23a745" providerId="ADAL" clId="{35ADFBFD-48A8-4950-8298-255D882F83A0}" dt="2022-06-26T21:55:00.043" v="1324" actId="14100"/>
        <pc:sldMkLst>
          <pc:docMk/>
          <pc:sldMk cId="3148110083" sldId="269"/>
        </pc:sldMkLst>
        <pc:spChg chg="mod">
          <ac:chgData name="Gelo, Miriam" userId="ea2b63ec-e67b-4d07-b4fb-b22e5d23a745" providerId="ADAL" clId="{35ADFBFD-48A8-4950-8298-255D882F83A0}" dt="2022-06-26T21:54:20.363" v="1313" actId="14100"/>
          <ac:spMkLst>
            <pc:docMk/>
            <pc:sldMk cId="3148110083" sldId="269"/>
            <ac:spMk id="2" creationId="{00000000-0000-0000-0000-000000000000}"/>
          </ac:spMkLst>
        </pc:spChg>
        <pc:spChg chg="mod">
          <ac:chgData name="Gelo, Miriam" userId="ea2b63ec-e67b-4d07-b4fb-b22e5d23a745" providerId="ADAL" clId="{35ADFBFD-48A8-4950-8298-255D882F83A0}" dt="2022-06-26T21:54:49.208" v="1321" actId="27636"/>
          <ac:spMkLst>
            <pc:docMk/>
            <pc:sldMk cId="3148110083" sldId="269"/>
            <ac:spMk id="3" creationId="{00000000-0000-0000-0000-000000000000}"/>
          </ac:spMkLst>
        </pc:spChg>
        <pc:picChg chg="mod">
          <ac:chgData name="Gelo, Miriam" userId="ea2b63ec-e67b-4d07-b4fb-b22e5d23a745" providerId="ADAL" clId="{35ADFBFD-48A8-4950-8298-255D882F83A0}" dt="2022-06-26T21:55:00.043" v="1324" actId="14100"/>
          <ac:picMkLst>
            <pc:docMk/>
            <pc:sldMk cId="3148110083" sldId="269"/>
            <ac:picMk id="4" creationId="{00000000-0000-0000-0000-000000000000}"/>
          </ac:picMkLst>
        </pc:pic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4176111557" sldId="270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4176111557" sldId="270"/>
            <ac:spMk id="2" creationId="{F179E57F-EF2E-430C-8915-3BBCDF677671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4176111557" sldId="270"/>
            <ac:spMk id="3" creationId="{9A163C1F-C26A-451A-907C-B9C4F6FEF204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4176111557" sldId="270"/>
            <ac:spMk id="4" creationId="{04156256-727E-4124-B193-78D21AAE6102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3594756924" sldId="271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594756924" sldId="271"/>
            <ac:spMk id="2" creationId="{6B7070D0-0AB2-4FE6-A258-7AC3C6E05F4A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594756924" sldId="271"/>
            <ac:spMk id="3" creationId="{5F7397E2-CDB2-4B65-B925-22A26E7C6147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594756924" sldId="271"/>
            <ac:spMk id="4" creationId="{A4F7C5C5-46A4-416A-82A2-0CB61A8666C3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594756924" sldId="271"/>
            <ac:spMk id="5" creationId="{8F0ADF51-AA06-48E3-A212-FBEE70A8A2FE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3779484100" sldId="274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779484100" sldId="274"/>
            <ac:spMk id="2" creationId="{8E561AEC-C328-49B9-B35A-E46EACA84DE8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779484100" sldId="274"/>
            <ac:spMk id="4" creationId="{333CF068-7733-4C67-9666-AB654B32887D}"/>
          </ac:spMkLst>
        </pc:spChg>
        <pc:picChg chg="mod">
          <ac:chgData name="Gelo, Miriam" userId="ea2b63ec-e67b-4d07-b4fb-b22e5d23a745" providerId="ADAL" clId="{35ADFBFD-48A8-4950-8298-255D882F83A0}" dt="2022-06-24T21:17:40.133" v="226"/>
          <ac:picMkLst>
            <pc:docMk/>
            <pc:sldMk cId="3779484100" sldId="274"/>
            <ac:picMk id="6" creationId="{9BF97999-1A26-4BB7-B396-BB326EA450B2}"/>
          </ac:picMkLst>
        </pc:pic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2247547001" sldId="317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2247547001" sldId="317"/>
            <ac:spMk id="5" creationId="{C6616D78-E84A-4D7F-B812-C36B725D6C48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2247547001" sldId="317"/>
            <ac:spMk id="6" creationId="{AF18AF36-B71F-40FB-BC5E-6420F02F42EA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2247547001" sldId="317"/>
            <ac:spMk id="7" creationId="{EA97937D-2FE1-4D2B-B264-47DFE1FB2C3E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3395628408" sldId="344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395628408" sldId="344"/>
            <ac:spMk id="2" creationId="{8B0DCADA-1935-4933-B380-746781C14C17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395628408" sldId="344"/>
            <ac:spMk id="7" creationId="{32658350-395D-471A-B45E-FD9E66B935F7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3919003712" sldId="346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919003712" sldId="346"/>
            <ac:spMk id="4" creationId="{78779C3A-0540-488F-A3C4-D39E1C8D72A6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3919003712" sldId="346"/>
            <ac:spMk id="6" creationId="{6B6FE120-C929-4190-B57A-877C3E6AD13E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835445283" sldId="347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835445283" sldId="347"/>
            <ac:spMk id="2" creationId="{2CF96F2B-9E42-4380-84A7-92F8B7F75C30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835445283" sldId="347"/>
            <ac:spMk id="4" creationId="{E153B348-EC26-4996-808E-A06E882CA6B1}"/>
          </ac:spMkLst>
        </pc:spChg>
      </pc:sldChg>
      <pc:sldChg chg="modSp del">
        <pc:chgData name="Gelo, Miriam" userId="ea2b63ec-e67b-4d07-b4fb-b22e5d23a745" providerId="ADAL" clId="{35ADFBFD-48A8-4950-8298-255D882F83A0}" dt="2022-06-24T23:03:24.920" v="900" actId="2696"/>
        <pc:sldMkLst>
          <pc:docMk/>
          <pc:sldMk cId="1018654137" sldId="348"/>
        </pc:sldMkLst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018654137" sldId="348"/>
            <ac:spMk id="2" creationId="{00000000-0000-0000-0000-000000000000}"/>
          </ac:spMkLst>
        </pc:spChg>
        <pc:spChg chg="mod">
          <ac:chgData name="Gelo, Miriam" userId="ea2b63ec-e67b-4d07-b4fb-b22e5d23a745" providerId="ADAL" clId="{35ADFBFD-48A8-4950-8298-255D882F83A0}" dt="2022-06-24T21:17:40.133" v="226"/>
          <ac:spMkLst>
            <pc:docMk/>
            <pc:sldMk cId="1018654137" sldId="348"/>
            <ac:spMk id="4098" creationId="{00000000-0000-0000-0000-000000000000}"/>
          </ac:spMkLst>
        </pc:spChg>
      </pc:sldChg>
      <pc:sldChg chg="modSp add mod">
        <pc:chgData name="Gelo, Miriam" userId="ea2b63ec-e67b-4d07-b4fb-b22e5d23a745" providerId="ADAL" clId="{35ADFBFD-48A8-4950-8298-255D882F83A0}" dt="2022-06-27T13:23:44.901" v="2122" actId="255"/>
        <pc:sldMkLst>
          <pc:docMk/>
          <pc:sldMk cId="3412364066" sldId="349"/>
        </pc:sldMkLst>
        <pc:spChg chg="mod">
          <ac:chgData name="Gelo, Miriam" userId="ea2b63ec-e67b-4d07-b4fb-b22e5d23a745" providerId="ADAL" clId="{35ADFBFD-48A8-4950-8298-255D882F83A0}" dt="2022-06-27T13:23:44.901" v="2122" actId="255"/>
          <ac:spMkLst>
            <pc:docMk/>
            <pc:sldMk cId="3412364066" sldId="349"/>
            <ac:spMk id="4" creationId="{9064D032-ED45-4577-9986-346960ECC49E}"/>
          </ac:spMkLst>
        </pc:spChg>
        <pc:spChg chg="mod">
          <ac:chgData name="Gelo, Miriam" userId="ea2b63ec-e67b-4d07-b4fb-b22e5d23a745" providerId="ADAL" clId="{35ADFBFD-48A8-4950-8298-255D882F83A0}" dt="2022-06-26T21:58:21.226" v="1349" actId="20577"/>
          <ac:spMkLst>
            <pc:docMk/>
            <pc:sldMk cId="3412364066" sldId="349"/>
            <ac:spMk id="4098" creationId="{00000000-0000-0000-0000-000000000000}"/>
          </ac:spMkLst>
        </pc:spChg>
      </pc:sldChg>
      <pc:sldChg chg="modSp add mod ord">
        <pc:chgData name="Gelo, Miriam" userId="ea2b63ec-e67b-4d07-b4fb-b22e5d23a745" providerId="ADAL" clId="{35ADFBFD-48A8-4950-8298-255D882F83A0}" dt="2022-06-27T13:54:08.426" v="2765" actId="255"/>
        <pc:sldMkLst>
          <pc:docMk/>
          <pc:sldMk cId="4074006244" sldId="350"/>
        </pc:sldMkLst>
        <pc:spChg chg="mod">
          <ac:chgData name="Gelo, Miriam" userId="ea2b63ec-e67b-4d07-b4fb-b22e5d23a745" providerId="ADAL" clId="{35ADFBFD-48A8-4950-8298-255D882F83A0}" dt="2022-06-27T13:45:11.464" v="2725" actId="1076"/>
          <ac:spMkLst>
            <pc:docMk/>
            <pc:sldMk cId="4074006244" sldId="350"/>
            <ac:spMk id="4" creationId="{9064D032-ED45-4577-9986-346960ECC49E}"/>
          </ac:spMkLst>
        </pc:spChg>
        <pc:spChg chg="mod">
          <ac:chgData name="Gelo, Miriam" userId="ea2b63ec-e67b-4d07-b4fb-b22e5d23a745" providerId="ADAL" clId="{35ADFBFD-48A8-4950-8298-255D882F83A0}" dt="2022-06-27T13:54:08.426" v="2765" actId="255"/>
          <ac:spMkLst>
            <pc:docMk/>
            <pc:sldMk cId="4074006244" sldId="350"/>
            <ac:spMk id="4098" creationId="{00000000-0000-0000-0000-000000000000}"/>
          </ac:spMkLst>
        </pc:spChg>
      </pc:sldChg>
      <pc:sldChg chg="addSp delSp modSp add mod">
        <pc:chgData name="Gelo, Miriam" userId="ea2b63ec-e67b-4d07-b4fb-b22e5d23a745" providerId="ADAL" clId="{35ADFBFD-48A8-4950-8298-255D882F83A0}" dt="2022-06-24T22:53:00.604" v="746" actId="14100"/>
        <pc:sldMkLst>
          <pc:docMk/>
          <pc:sldMk cId="431335882" sldId="351"/>
        </pc:sldMkLst>
        <pc:spChg chg="add del mod">
          <ac:chgData name="Gelo, Miriam" userId="ea2b63ec-e67b-4d07-b4fb-b22e5d23a745" providerId="ADAL" clId="{35ADFBFD-48A8-4950-8298-255D882F83A0}" dt="2022-06-24T22:52:40.458" v="741" actId="478"/>
          <ac:spMkLst>
            <pc:docMk/>
            <pc:sldMk cId="431335882" sldId="351"/>
            <ac:spMk id="3" creationId="{C83E2438-6235-4DA8-85B4-FC4C70D71309}"/>
          </ac:spMkLst>
        </pc:spChg>
        <pc:spChg chg="del mod">
          <ac:chgData name="Gelo, Miriam" userId="ea2b63ec-e67b-4d07-b4fb-b22e5d23a745" providerId="ADAL" clId="{35ADFBFD-48A8-4950-8298-255D882F83A0}" dt="2022-06-24T22:52:33.811" v="739" actId="478"/>
          <ac:spMkLst>
            <pc:docMk/>
            <pc:sldMk cId="431335882" sldId="351"/>
            <ac:spMk id="4" creationId="{9064D032-ED45-4577-9986-346960ECC49E}"/>
          </ac:spMkLst>
        </pc:spChg>
        <pc:spChg chg="del">
          <ac:chgData name="Gelo, Miriam" userId="ea2b63ec-e67b-4d07-b4fb-b22e5d23a745" providerId="ADAL" clId="{35ADFBFD-48A8-4950-8298-255D882F83A0}" dt="2022-06-24T22:52:37.102" v="740" actId="478"/>
          <ac:spMkLst>
            <pc:docMk/>
            <pc:sldMk cId="431335882" sldId="351"/>
            <ac:spMk id="4098" creationId="{00000000-0000-0000-0000-000000000000}"/>
          </ac:spMkLst>
        </pc:spChg>
        <pc:graphicFrameChg chg="add mod">
          <ac:chgData name="Gelo, Miriam" userId="ea2b63ec-e67b-4d07-b4fb-b22e5d23a745" providerId="ADAL" clId="{35ADFBFD-48A8-4950-8298-255D882F83A0}" dt="2022-06-24T22:53:00.604" v="746" actId="14100"/>
          <ac:graphicFrameMkLst>
            <pc:docMk/>
            <pc:sldMk cId="431335882" sldId="351"/>
            <ac:graphicFrameMk id="2" creationId="{5D0A8866-A8F9-4EA2-B21B-E89FC5AB9BC5}"/>
          </ac:graphicFrameMkLst>
        </pc:graphicFrameChg>
      </pc:sldChg>
      <pc:sldChg chg="modSp add del mod">
        <pc:chgData name="Gelo, Miriam" userId="ea2b63ec-e67b-4d07-b4fb-b22e5d23a745" providerId="ADAL" clId="{35ADFBFD-48A8-4950-8298-255D882F83A0}" dt="2022-06-26T21:55:48.838" v="1326" actId="47"/>
        <pc:sldMkLst>
          <pc:docMk/>
          <pc:sldMk cId="3516816689" sldId="352"/>
        </pc:sldMkLst>
        <pc:spChg chg="mod">
          <ac:chgData name="Gelo, Miriam" userId="ea2b63ec-e67b-4d07-b4fb-b22e5d23a745" providerId="ADAL" clId="{35ADFBFD-48A8-4950-8298-255D882F83A0}" dt="2022-06-26T21:52:45.014" v="1308" actId="1076"/>
          <ac:spMkLst>
            <pc:docMk/>
            <pc:sldMk cId="3516816689" sldId="352"/>
            <ac:spMk id="4" creationId="{9064D032-ED45-4577-9986-346960ECC49E}"/>
          </ac:spMkLst>
        </pc:spChg>
        <pc:spChg chg="mod">
          <ac:chgData name="Gelo, Miriam" userId="ea2b63ec-e67b-4d07-b4fb-b22e5d23a745" providerId="ADAL" clId="{35ADFBFD-48A8-4950-8298-255D882F83A0}" dt="2022-06-26T21:52:36.782" v="1306" actId="20577"/>
          <ac:spMkLst>
            <pc:docMk/>
            <pc:sldMk cId="3516816689" sldId="352"/>
            <ac:spMk id="4098" creationId="{00000000-0000-0000-0000-000000000000}"/>
          </ac:spMkLst>
        </pc:spChg>
      </pc:sldChg>
      <pc:sldChg chg="modSp add mod">
        <pc:chgData name="Gelo, Miriam" userId="ea2b63ec-e67b-4d07-b4fb-b22e5d23a745" providerId="ADAL" clId="{35ADFBFD-48A8-4950-8298-255D882F83A0}" dt="2022-06-27T14:42:26.685" v="3003" actId="20577"/>
        <pc:sldMkLst>
          <pc:docMk/>
          <pc:sldMk cId="383977848" sldId="353"/>
        </pc:sldMkLst>
        <pc:spChg chg="mod">
          <ac:chgData name="Gelo, Miriam" userId="ea2b63ec-e67b-4d07-b4fb-b22e5d23a745" providerId="ADAL" clId="{35ADFBFD-48A8-4950-8298-255D882F83A0}" dt="2022-06-27T14:42:26.685" v="3003" actId="20577"/>
          <ac:spMkLst>
            <pc:docMk/>
            <pc:sldMk cId="383977848" sldId="353"/>
            <ac:spMk id="4" creationId="{9064D032-ED45-4577-9986-346960ECC49E}"/>
          </ac:spMkLst>
        </pc:spChg>
        <pc:spChg chg="mod">
          <ac:chgData name="Gelo, Miriam" userId="ea2b63ec-e67b-4d07-b4fb-b22e5d23a745" providerId="ADAL" clId="{35ADFBFD-48A8-4950-8298-255D882F83A0}" dt="2022-06-26T21:16:41.624" v="987" actId="5793"/>
          <ac:spMkLst>
            <pc:docMk/>
            <pc:sldMk cId="383977848" sldId="353"/>
            <ac:spMk id="4098" creationId="{00000000-0000-0000-0000-000000000000}"/>
          </ac:spMkLst>
        </pc:spChg>
      </pc:sldChg>
      <pc:sldChg chg="addSp delSp modSp add mod">
        <pc:chgData name="Gelo, Miriam" userId="ea2b63ec-e67b-4d07-b4fb-b22e5d23a745" providerId="ADAL" clId="{35ADFBFD-48A8-4950-8298-255D882F83A0}" dt="2022-06-27T12:55:41.242" v="2028" actId="14100"/>
        <pc:sldMkLst>
          <pc:docMk/>
          <pc:sldMk cId="3694687726" sldId="354"/>
        </pc:sldMkLst>
        <pc:spChg chg="add del mod">
          <ac:chgData name="Gelo, Miriam" userId="ea2b63ec-e67b-4d07-b4fb-b22e5d23a745" providerId="ADAL" clId="{35ADFBFD-48A8-4950-8298-255D882F83A0}" dt="2022-06-26T21:47:41.359" v="1270" actId="478"/>
          <ac:spMkLst>
            <pc:docMk/>
            <pc:sldMk cId="3694687726" sldId="354"/>
            <ac:spMk id="2" creationId="{2D35D365-B8CE-4C39-AD28-0D40A6953DC9}"/>
          </ac:spMkLst>
        </pc:spChg>
        <pc:spChg chg="del">
          <ac:chgData name="Gelo, Miriam" userId="ea2b63ec-e67b-4d07-b4fb-b22e5d23a745" providerId="ADAL" clId="{35ADFBFD-48A8-4950-8298-255D882F83A0}" dt="2022-06-26T21:47:32.875" v="1268" actId="478"/>
          <ac:spMkLst>
            <pc:docMk/>
            <pc:sldMk cId="3694687726" sldId="354"/>
            <ac:spMk id="4" creationId="{9064D032-ED45-4577-9986-346960ECC49E}"/>
          </ac:spMkLst>
        </pc:spChg>
        <pc:spChg chg="del">
          <ac:chgData name="Gelo, Miriam" userId="ea2b63ec-e67b-4d07-b4fb-b22e5d23a745" providerId="ADAL" clId="{35ADFBFD-48A8-4950-8298-255D882F83A0}" dt="2022-06-26T21:47:38.855" v="1269" actId="478"/>
          <ac:spMkLst>
            <pc:docMk/>
            <pc:sldMk cId="3694687726" sldId="354"/>
            <ac:spMk id="4098" creationId="{00000000-0000-0000-0000-000000000000}"/>
          </ac:spMkLst>
        </pc:spChg>
        <pc:graphicFrameChg chg="add del mod">
          <ac:chgData name="Gelo, Miriam" userId="ea2b63ec-e67b-4d07-b4fb-b22e5d23a745" providerId="ADAL" clId="{35ADFBFD-48A8-4950-8298-255D882F83A0}" dt="2022-06-26T21:49:50.921" v="1276" actId="478"/>
          <ac:graphicFrameMkLst>
            <pc:docMk/>
            <pc:sldMk cId="3694687726" sldId="354"/>
            <ac:graphicFrameMk id="3" creationId="{21912189-950D-4560-9902-0FD15A940144}"/>
          </ac:graphicFrameMkLst>
        </pc:graphicFrameChg>
        <pc:graphicFrameChg chg="add del mod">
          <ac:chgData name="Gelo, Miriam" userId="ea2b63ec-e67b-4d07-b4fb-b22e5d23a745" providerId="ADAL" clId="{35ADFBFD-48A8-4950-8298-255D882F83A0}" dt="2022-06-27T12:55:29.731" v="2023" actId="478"/>
          <ac:graphicFrameMkLst>
            <pc:docMk/>
            <pc:sldMk cId="3694687726" sldId="354"/>
            <ac:graphicFrameMk id="5" creationId="{9AA9A3A4-4BD3-4DED-9F13-98FD5123D160}"/>
          </ac:graphicFrameMkLst>
        </pc:graphicFrameChg>
        <pc:picChg chg="add mod">
          <ac:chgData name="Gelo, Miriam" userId="ea2b63ec-e67b-4d07-b4fb-b22e5d23a745" providerId="ADAL" clId="{35ADFBFD-48A8-4950-8298-255D882F83A0}" dt="2022-06-27T12:55:41.242" v="2028" actId="14100"/>
          <ac:picMkLst>
            <pc:docMk/>
            <pc:sldMk cId="3694687726" sldId="354"/>
            <ac:picMk id="7" creationId="{033FF78B-72BB-4D6D-B4EC-818CF6C4D939}"/>
          </ac:picMkLst>
        </pc:picChg>
      </pc:sldChg>
      <pc:sldChg chg="add del">
        <pc:chgData name="Gelo, Miriam" userId="ea2b63ec-e67b-4d07-b4fb-b22e5d23a745" providerId="ADAL" clId="{35ADFBFD-48A8-4950-8298-255D882F83A0}" dt="2022-06-27T13:33:08.238" v="2257" actId="47"/>
        <pc:sldMkLst>
          <pc:docMk/>
          <pc:sldMk cId="2113363533" sldId="355"/>
        </pc:sldMkLst>
      </pc:sldChg>
      <pc:sldChg chg="addSp delSp modSp add del mod">
        <pc:chgData name="Gelo, Miriam" userId="ea2b63ec-e67b-4d07-b4fb-b22e5d23a745" providerId="ADAL" clId="{35ADFBFD-48A8-4950-8298-255D882F83A0}" dt="2022-06-27T13:15:49.532" v="2036" actId="47"/>
        <pc:sldMkLst>
          <pc:docMk/>
          <pc:sldMk cId="2891981480" sldId="356"/>
        </pc:sldMkLst>
        <pc:picChg chg="add mod">
          <ac:chgData name="Gelo, Miriam" userId="ea2b63ec-e67b-4d07-b4fb-b22e5d23a745" providerId="ADAL" clId="{35ADFBFD-48A8-4950-8298-255D882F83A0}" dt="2022-06-27T13:15:35.956" v="2035" actId="14100"/>
          <ac:picMkLst>
            <pc:docMk/>
            <pc:sldMk cId="2891981480" sldId="356"/>
            <ac:picMk id="3" creationId="{CC2EEBA9-B8DB-47C4-BA22-7A6CBBFC7A49}"/>
          </ac:picMkLst>
        </pc:picChg>
        <pc:picChg chg="del">
          <ac:chgData name="Gelo, Miriam" userId="ea2b63ec-e67b-4d07-b4fb-b22e5d23a745" providerId="ADAL" clId="{35ADFBFD-48A8-4950-8298-255D882F83A0}" dt="2022-06-27T13:15:25.666" v="2030" actId="478"/>
          <ac:picMkLst>
            <pc:docMk/>
            <pc:sldMk cId="2891981480" sldId="356"/>
            <ac:picMk id="7" creationId="{033FF78B-72BB-4D6D-B4EC-818CF6C4D939}"/>
          </ac:picMkLst>
        </pc:picChg>
      </pc:sldChg>
      <pc:sldChg chg="modSp add mod">
        <pc:chgData name="Gelo, Miriam" userId="ea2b63ec-e67b-4d07-b4fb-b22e5d23a745" providerId="ADAL" clId="{35ADFBFD-48A8-4950-8298-255D882F83A0}" dt="2022-06-27T13:54:19.658" v="2766" actId="255"/>
        <pc:sldMkLst>
          <pc:docMk/>
          <pc:sldMk cId="3093255893" sldId="356"/>
        </pc:sldMkLst>
        <pc:spChg chg="mod">
          <ac:chgData name="Gelo, Miriam" userId="ea2b63ec-e67b-4d07-b4fb-b22e5d23a745" providerId="ADAL" clId="{35ADFBFD-48A8-4950-8298-255D882F83A0}" dt="2022-06-27T13:49:18.950" v="2760" actId="6549"/>
          <ac:spMkLst>
            <pc:docMk/>
            <pc:sldMk cId="3093255893" sldId="356"/>
            <ac:spMk id="4" creationId="{9064D032-ED45-4577-9986-346960ECC49E}"/>
          </ac:spMkLst>
        </pc:spChg>
        <pc:spChg chg="mod">
          <ac:chgData name="Gelo, Miriam" userId="ea2b63ec-e67b-4d07-b4fb-b22e5d23a745" providerId="ADAL" clId="{35ADFBFD-48A8-4950-8298-255D882F83A0}" dt="2022-06-27T13:54:19.658" v="2766" actId="255"/>
          <ac:spMkLst>
            <pc:docMk/>
            <pc:sldMk cId="3093255893" sldId="356"/>
            <ac:spMk id="40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AC6B-28BA-4397-85A2-EA253F81F168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0B45D-0A6B-4B22-81ED-15ABAA63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0B45D-0A6B-4B22-81ED-15ABAA63C5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Vals</a:t>
            </a:r>
            <a:r>
              <a:rPr lang="en-US" dirty="0"/>
              <a:t> sate and fed</a:t>
            </a:r>
          </a:p>
          <a:p>
            <a:r>
              <a:rPr lang="en-US" dirty="0"/>
              <a:t>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0B45D-0A6B-4B22-81ED-15ABAA63C5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B25D-04B7-47A1-9E63-8C9A477DE05D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Visual </a:t>
            </a:r>
            <a:fld id="{5654D2A9-B399-42FC-B3B3-56C70C9BBA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6333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C5F62-177C-4F3C-B508-DF002912108D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AC3A0-679C-4CA3-9BD2-D5622D4F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8901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95F8-8601-4DD5-89F5-E8A3BE29853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392CF-917F-4C2A-AB58-1215D84B0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4885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861E-CE3A-4512-8C46-ACB2EC8D7AB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29F191-A86A-43FA-828C-E74F0D8B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576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9324-D3B2-4C3C-B518-524C7B8FAEB6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A0E17-9556-4B89-ABA7-08FA2D493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9100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F398-E9E4-45FC-9D14-3AA6B5F56580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EDCA-B7A4-43E7-8D15-C0203AB2F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8649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0CD9-A5A2-4A96-8111-B8D624C70640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9F6E6-89AC-47D1-AFA6-909A07AE5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314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1FAFE-40A5-44F5-97D4-38F9602C3075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FCB45-A215-43BB-AE5E-E18F9BB30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8843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2439-76AC-4FA7-B9BC-5E1552A4E336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02F37-1123-4C34-B0C3-B9B80DFA3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0818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65A0-B405-4830-911D-643FED5011D4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C45A9-4F45-4B04-AF5C-FA6A502E5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16814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963C6-8C8C-4AAA-AD1A-A313534D8F22}" type="datetimeFigureOut">
              <a:rPr lang="en-US" smtClean="0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9121-E682-4C37-8E07-C7ADE582DD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998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>
              <a:defRPr sz="2800" b="0"/>
            </a:lvl1pPr>
            <a:lvl2pPr>
              <a:defRPr sz="2800" b="0"/>
            </a:lvl2pPr>
            <a:lvl3pPr>
              <a:defRPr sz="2800" b="0"/>
            </a:lvl3pPr>
            <a:lvl4pPr marL="1371600" indent="-342900">
              <a:buSzPct val="75000"/>
              <a:buFont typeface="Wingdings" panose="05000000000000000000" pitchFamily="2" charset="2"/>
              <a:buChar char="§"/>
              <a:defRPr sz="2800" b="0"/>
            </a:lvl4pPr>
            <a:lvl5pPr>
              <a:defRPr sz="28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Visual </a:t>
            </a:r>
            <a:fld id="{5654D2A9-B399-42FC-B3B3-56C70C9BBA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54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F167-0E80-47E6-B08B-87B8F1B05656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C24B3-A815-4AB4-88E5-96F88E34C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9292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ic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54ED-9027-4C9C-811D-B0B091FE62C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46046-8195-4E8C-84D5-47FA2C9CB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4926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42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54ED-9027-4C9C-811D-B0B091FE62C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46046-8195-4E8C-84D5-47FA2C9CB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01" y="1153077"/>
            <a:ext cx="4114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883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: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54ED-9027-4C9C-811D-B0B091FE62C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46046-8195-4E8C-84D5-47FA2C9CB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22759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3472070"/>
            <a:ext cx="8229600" cy="22328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47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opBottom Top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54ED-9027-4C9C-811D-B0B091FE62C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46046-8195-4E8C-84D5-47FA2C9CB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53078"/>
            <a:ext cx="8229600" cy="8827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2057400"/>
            <a:ext cx="8229600" cy="36475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23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54ED-9027-4C9C-811D-B0B091FE62C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46046-8195-4E8C-84D5-47FA2C9CB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7"/>
            <a:ext cx="13716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1905001" y="1153077"/>
            <a:ext cx="6781800" cy="456192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08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54ED-9027-4C9C-811D-B0B091FE62C9}" type="datetimeFigureOut">
              <a:rPr lang="en-US"/>
              <a:pPr>
                <a:defRPr/>
              </a:pPr>
              <a:t>6/27/2022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46046-8195-4E8C-84D5-47FA2C9CB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153078"/>
            <a:ext cx="5943598" cy="455184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400799" y="1153077"/>
            <a:ext cx="2286001" cy="45518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7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EMA Visual Templat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7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50E8F3-DC09-4B80-89BA-69A8146F7A8F}" type="datetime1">
              <a:rPr lang="en-US" smtClean="0"/>
              <a:t>6/27/2022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 i="0" baseline="0" smtClean="0">
                <a:solidFill>
                  <a:srgbClr val="F4F8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Visual </a:t>
            </a:r>
            <a:fld id="{F3CCF21C-5A57-44A2-9AE2-6A76B72EE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702" r:id="rId7"/>
    <p:sldLayoutId id="2147483703" r:id="rId8"/>
    <p:sldLayoutId id="2147483704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i="0" u="none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tabLst>
          <a:tab pos="401638" algn="l"/>
        </a:tabLst>
        <a:defRPr sz="2800" b="0" baseline="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2pPr>
      <a:lvl3pPr marL="9144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3pPr>
      <a:lvl4pPr marL="13716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0" baseline="0">
          <a:solidFill>
            <a:srgbClr val="000066"/>
          </a:solidFill>
          <a:latin typeface="+mn-lt"/>
          <a:cs typeface="+mn-cs"/>
        </a:defRPr>
      </a:lvl4pPr>
      <a:lvl5pPr marL="2174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AL-Team@fema.dhs.gov" TargetMode="External"/><Relationship Id="rId7" Type="http://schemas.openxmlformats.org/officeDocument/2006/relationships/hyperlink" Target="https://fema.connectsolutions.com/donations" TargetMode="External"/><Relationship Id="rId2" Type="http://schemas.openxmlformats.org/officeDocument/2006/relationships/hyperlink" Target="mailto:Partnerships@fema.dhs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ema.gov/Donate" TargetMode="External"/><Relationship Id="rId5" Type="http://schemas.openxmlformats.org/officeDocument/2006/relationships/hyperlink" Target="mailto:Donations@fema.dhs.gov" TargetMode="External"/><Relationship Id="rId4" Type="http://schemas.openxmlformats.org/officeDocument/2006/relationships/hyperlink" Target="https://fema.connectsolutions.com/vois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81201"/>
          </a:xfrm>
        </p:spPr>
        <p:txBody>
          <a:bodyPr/>
          <a:lstStyle/>
          <a:p>
            <a:r>
              <a:rPr lang="en-US" dirty="0"/>
              <a:t>Things Emergency Managers Want Faith-Based Organizations to Know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5001BF-9F25-42AF-80B6-E80D719C9372}"/>
              </a:ext>
            </a:extLst>
          </p:cNvPr>
          <p:cNvSpPr txBox="1">
            <a:spLocks/>
          </p:cNvSpPr>
          <p:nvPr/>
        </p:nvSpPr>
        <p:spPr bwMode="auto">
          <a:xfrm>
            <a:off x="2971800" y="4111625"/>
            <a:ext cx="5486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i="0" u="none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2600" i="1" kern="0" dirty="0"/>
              <a:t>Miriam Gelo</a:t>
            </a:r>
          </a:p>
          <a:p>
            <a:pPr algn="r"/>
            <a:r>
              <a:rPr lang="en-US" sz="2200" kern="0" dirty="0"/>
              <a:t>Voluntary Agency Liaison</a:t>
            </a:r>
          </a:p>
          <a:p>
            <a:pPr algn="r"/>
            <a:r>
              <a:rPr lang="en-US" sz="2200" kern="0" dirty="0"/>
              <a:t>Federal Emergency Management Agency</a:t>
            </a:r>
          </a:p>
          <a:p>
            <a:pPr algn="r"/>
            <a:r>
              <a:rPr lang="en-US" sz="2200" kern="0" dirty="0"/>
              <a:t>June 27, 2002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97354"/>
            <a:ext cx="7772400" cy="685800"/>
          </a:xfrm>
        </p:spPr>
        <p:txBody>
          <a:bodyPr/>
          <a:lstStyle/>
          <a:p>
            <a:r>
              <a:rPr lang="en-US" dirty="0"/>
              <a:t>Levels of Emergency Management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64D032-ED45-4577-9986-346960ECC49E}"/>
              </a:ext>
            </a:extLst>
          </p:cNvPr>
          <p:cNvSpPr txBox="1">
            <a:spLocks/>
          </p:cNvSpPr>
          <p:nvPr/>
        </p:nvSpPr>
        <p:spPr bwMode="auto">
          <a:xfrm>
            <a:off x="381000" y="1012182"/>
            <a:ext cx="8305800" cy="47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i="0" u="none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000" kern="0" dirty="0"/>
              <a:t>Local EM </a:t>
            </a:r>
            <a:r>
              <a:rPr lang="en-US" sz="2000" b="0" kern="0" dirty="0"/>
              <a:t>has the responsibility to coordinate the local emergency response efforts.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Develop local emergency response plans</a:t>
            </a:r>
          </a:p>
          <a:p>
            <a:endParaRPr lang="en-US" sz="1200" b="0" kern="0" dirty="0"/>
          </a:p>
          <a:p>
            <a:r>
              <a:rPr lang="en-US" sz="2000" kern="0" dirty="0"/>
              <a:t>State/Tribal/Territorial (STT) EM </a:t>
            </a:r>
            <a:r>
              <a:rPr lang="en-US" sz="2000" b="0" kern="0" dirty="0"/>
              <a:t>provides resources to affected areas and requests Federal assistance.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Develop State plans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State Voluntary Agency Liaison (VAL)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State Voluntary Organizations Active in Disaster (VOAD)</a:t>
            </a:r>
          </a:p>
          <a:p>
            <a:endParaRPr lang="en-US" sz="1200" b="0" kern="0" dirty="0"/>
          </a:p>
          <a:p>
            <a:r>
              <a:rPr lang="en-US" sz="2000" kern="0" dirty="0"/>
              <a:t>Federal EM </a:t>
            </a:r>
            <a:r>
              <a:rPr lang="en-US" sz="2000" b="0" kern="0" dirty="0"/>
              <a:t>would support the STT when requested and approved by the President of the United States.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If Federally declared, Federal resources, commodities, assets, programs may become available.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FEMA Voluntary Agency Liaison (VAL)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kern="0" dirty="0"/>
              <a:t>National VOAD</a:t>
            </a:r>
          </a:p>
        </p:txBody>
      </p:sp>
    </p:spTree>
    <p:extLst>
      <p:ext uri="{BB962C8B-B14F-4D97-AF65-F5344CB8AC3E}">
        <p14:creationId xmlns:p14="http://schemas.microsoft.com/office/powerpoint/2010/main" val="299801995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97354"/>
            <a:ext cx="7772400" cy="685800"/>
          </a:xfrm>
        </p:spPr>
        <p:txBody>
          <a:bodyPr/>
          <a:lstStyle/>
          <a:p>
            <a:r>
              <a:rPr lang="en-US" dirty="0"/>
              <a:t>Engaging in Response and Recovery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64D032-ED45-4577-9986-346960ECC49E}"/>
              </a:ext>
            </a:extLst>
          </p:cNvPr>
          <p:cNvSpPr txBox="1">
            <a:spLocks/>
          </p:cNvSpPr>
          <p:nvPr/>
        </p:nvSpPr>
        <p:spPr bwMode="auto">
          <a:xfrm>
            <a:off x="685800" y="11430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i="0" u="none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kern="0" dirty="0"/>
              <a:t>Response: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0" dirty="0"/>
              <a:t>Sheltering: </a:t>
            </a:r>
            <a:r>
              <a:rPr lang="en-US" sz="2000" b="0" kern="0" dirty="0"/>
              <a:t>Access and Functional Needs, Pets, COVID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0" dirty="0"/>
              <a:t>Feeding: </a:t>
            </a:r>
            <a:r>
              <a:rPr lang="en-US" sz="2000" b="0" kern="0" dirty="0"/>
              <a:t>Cultural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0" dirty="0"/>
              <a:t>Donations Management: </a:t>
            </a:r>
            <a:r>
              <a:rPr lang="en-US" sz="2000" b="0" kern="0" dirty="0"/>
              <a:t>Warehouse space, Collection point, Sorting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0" dirty="0"/>
              <a:t>Volunteer Management: </a:t>
            </a:r>
            <a:r>
              <a:rPr lang="en-US" sz="2000" b="0" kern="0" dirty="0"/>
              <a:t>Reception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kern="0" dirty="0"/>
          </a:p>
          <a:p>
            <a:r>
              <a:rPr lang="en-US" sz="2400" kern="0" dirty="0"/>
              <a:t>Recovery: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0" dirty="0"/>
              <a:t>Long-Term Recovery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0" dirty="0"/>
              <a:t>Providing resources</a:t>
            </a:r>
          </a:p>
        </p:txBody>
      </p:sp>
    </p:spTree>
    <p:extLst>
      <p:ext uri="{BB962C8B-B14F-4D97-AF65-F5344CB8AC3E}">
        <p14:creationId xmlns:p14="http://schemas.microsoft.com/office/powerpoint/2010/main" val="341236406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0A8866-A8F9-4EA2-B21B-E89FC5AB9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580837"/>
              </p:ext>
            </p:extLst>
          </p:nvPr>
        </p:nvGraphicFramePr>
        <p:xfrm>
          <a:off x="1" y="49324"/>
          <a:ext cx="9144000" cy="680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4922" imgH="4663440" progId="Acrobat.Document.DC">
                  <p:embed/>
                </p:oleObj>
              </mc:Choice>
              <mc:Fallback>
                <p:oleObj name="Acrobat Document" r:id="rId2" imgW="6034922" imgH="466344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D0A8866-A8F9-4EA2-B21B-E89FC5AB9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49324"/>
                        <a:ext cx="9144000" cy="6808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33588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z="3000" dirty="0"/>
              <a:t>What Houses of Worship Need to Know About the FEMA Disaster Aid Process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64D032-ED45-4577-9986-346960ECC49E}"/>
              </a:ext>
            </a:extLst>
          </p:cNvPr>
          <p:cNvSpPr txBox="1">
            <a:spLocks/>
          </p:cNvSpPr>
          <p:nvPr/>
        </p:nvSpPr>
        <p:spPr bwMode="auto">
          <a:xfrm>
            <a:off x="685800" y="11049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i="0" u="none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kern="0" dirty="0"/>
              <a:t>Are you prepared</a:t>
            </a:r>
            <a:r>
              <a:rPr lang="en-US" sz="2400" b="0" kern="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Connect with your local Emergency Manager and first responders for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The National Flood Insurance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Document your inventory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0" kern="0" dirty="0"/>
          </a:p>
          <a:p>
            <a:r>
              <a:rPr lang="en-US" sz="2400" kern="0" dirty="0"/>
              <a:t>Small Business 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First step – apply for a low-interest loan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Non-critical vs Critical services</a:t>
            </a:r>
          </a:p>
          <a:p>
            <a:endParaRPr lang="en-US" sz="2200" b="0" kern="0" dirty="0"/>
          </a:p>
          <a:p>
            <a:r>
              <a:rPr lang="en-US" sz="2400" kern="0" dirty="0"/>
              <a:t>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Submit insurance claim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b="0" kern="0" dirty="0"/>
              <a:t>Avoid duplication of benefits</a:t>
            </a:r>
          </a:p>
          <a:p>
            <a:endParaRPr lang="en-US" sz="3000" b="0" kern="0" dirty="0"/>
          </a:p>
        </p:txBody>
      </p:sp>
    </p:spTree>
    <p:extLst>
      <p:ext uri="{BB962C8B-B14F-4D97-AF65-F5344CB8AC3E}">
        <p14:creationId xmlns:p14="http://schemas.microsoft.com/office/powerpoint/2010/main" val="407400624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z="3000" dirty="0"/>
              <a:t>What Houses of Worship Need to Know About the FEMA Disaster Aid Process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64D032-ED45-4577-9986-346960ECC49E}"/>
              </a:ext>
            </a:extLst>
          </p:cNvPr>
          <p:cNvSpPr txBox="1">
            <a:spLocks/>
          </p:cNvSpPr>
          <p:nvPr/>
        </p:nvSpPr>
        <p:spPr bwMode="auto">
          <a:xfrm>
            <a:off x="381000" y="10668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i="0" u="none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kern="0" dirty="0"/>
              <a:t>Application Process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Area must have received a federal disaster declaration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Coordinate with your local or state emergency managers for applicant briefing schedules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Submit a Request for Public Assistance through the Grants Portal within 30 days of the date of a Presidential disaster declaration</a:t>
            </a:r>
          </a:p>
          <a:p>
            <a:r>
              <a:rPr lang="en-US" sz="2200" kern="0" dirty="0"/>
              <a:t>What You will Need to Provide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Evidence of federal or state tax-exempt status or other documents indicating nonprofit status, such as bylaws or articles of incorporation.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Pre-disaster evidence of incorporation/charter/bylaws. </a:t>
            </a:r>
          </a:p>
          <a:p>
            <a:pPr marL="227013" marR="3050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A Data Universal Number Systems number established with the government.</a:t>
            </a:r>
          </a:p>
          <a:p>
            <a:pPr marL="227013" marR="3050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Supporting documentation establishing lease or ownership of the building, proof of use, and proof of insurance.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b="0" kern="0" dirty="0"/>
              <a:t>If eligibility is granted, the following will need to be submitted: A list of sites damaged; “before and after” pictures; and information about any historic structures.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b="0" kern="0" dirty="0"/>
          </a:p>
        </p:txBody>
      </p:sp>
    </p:spTree>
    <p:extLst>
      <p:ext uri="{BB962C8B-B14F-4D97-AF65-F5344CB8AC3E}">
        <p14:creationId xmlns:p14="http://schemas.microsoft.com/office/powerpoint/2010/main" val="309325589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40515" cy="3733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Essential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Delegations of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Succession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Alternate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Interoperable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Vital Records and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Human Capital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Test, Training, and Exercise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Plans for Devolution and Reconstitution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1055"/>
            <a:ext cx="8001000" cy="571649"/>
          </a:xfrm>
        </p:spPr>
        <p:txBody>
          <a:bodyPr/>
          <a:lstStyle/>
          <a:p>
            <a:r>
              <a:rPr lang="en-US" sz="4000" dirty="0"/>
              <a:t>Continuity of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6968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z="3400" dirty="0"/>
              <a:t>Resources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64D032-ED45-4577-9986-346960ECC49E}"/>
              </a:ext>
            </a:extLst>
          </p:cNvPr>
          <p:cNvSpPr txBox="1">
            <a:spLocks/>
          </p:cNvSpPr>
          <p:nvPr/>
        </p:nvSpPr>
        <p:spPr bwMode="auto">
          <a:xfrm>
            <a:off x="381000" y="11430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 i="0" u="none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DHS Center for Faith-Based and Neighborhood Partnerships </a:t>
            </a:r>
            <a:r>
              <a:rPr lang="en-US" sz="1600" b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- To sign up for the email listserv or contact the center: send email to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Partnerships@fema.dhs.gov</a:t>
            </a:r>
            <a:endParaRPr lang="en-US" sz="16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Website</a:t>
            </a:r>
            <a:r>
              <a:rPr lang="en-US" sz="1600" b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https://www.dhs.gov/faith</a:t>
            </a:r>
          </a:p>
          <a:p>
            <a:endParaRPr lang="en-US" sz="16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Voluntary Agency Coordination </a:t>
            </a:r>
            <a:r>
              <a:rPr lang="en-US" sz="1600" b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- To sign up for the email listserv or contact the Voluntary Agency Liaisons: send email to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VAL-Team@fema.dhs.gov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Website: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https://www.fema.gov/emergency-managers/individuals-communities/voluntary-organizations</a:t>
            </a:r>
          </a:p>
          <a:p>
            <a:endParaRPr lang="en-US" sz="16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Voluntary Organization Information System for Engagement: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https://fema.connectsolutions.com/voise/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0" kern="0" dirty="0"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To request or inquire about Donations offers, email: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Donations@fema.dhs.gov</a:t>
            </a:r>
            <a:endParaRPr lang="en-US" sz="16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Website: 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www.fema.gov/Donate</a:t>
            </a:r>
            <a:endParaRPr lang="en-US" sz="16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For a list of non-profit donation needs: 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https://fema.connectsolutions.com/donations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­­­­­­­­­­­­­­­­­­­­­­­­­­­­­­­­­­­­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National Voluntary Organizations Active in </a:t>
            </a:r>
            <a:r>
              <a:rPr 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Disaster: </a:t>
            </a:r>
            <a:r>
              <a:rPr lang="en-US" sz="1600" u="sng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://www.nvoad.org/</a:t>
            </a:r>
          </a:p>
        </p:txBody>
      </p:sp>
    </p:spTree>
    <p:extLst>
      <p:ext uri="{BB962C8B-B14F-4D97-AF65-F5344CB8AC3E}">
        <p14:creationId xmlns:p14="http://schemas.microsoft.com/office/powerpoint/2010/main" val="38397784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33FF78B-72BB-4D6D-B4EC-818CF6C4D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87726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/L/K0490: Voluntary Agency Coordination in Disasters for States, Locals, Tribes, and Territories &amp;quot;&quot;/&gt;&lt;property id=&quot;20307&quot; value=&quot;256&quot;/&gt;&lt;/object&gt;&lt;object type=&quot;3&quot; unique_id=&quot;10070&quot;&gt;&lt;property id=&quot;20148&quot; value=&quot;5&quot;/&gt;&lt;property id=&quot;20300&quot; value=&quot;Slide 8 - &amp;quot;Course Goal&amp;quot;&quot;/&gt;&lt;property id=&quot;20307&quot; value=&quot;259&quot;/&gt;&lt;/object&gt;&lt;object type=&quot;3&quot; unique_id=&quot;10071&quot;&gt;&lt;property id=&quot;20148&quot; value=&quot;5&quot;/&gt;&lt;property id=&quot;20300&quot; value=&quot;Slide 12 - &amp;quot;Course Structure – Part 2&amp;quot;&quot;/&gt;&lt;property id=&quot;20307&quot; value=&quot;260&quot;/&gt;&lt;/object&gt;&lt;object type=&quot;3&quot; unique_id=&quot;10072&quot;&gt;&lt;property id=&quot;20148&quot; value=&quot;5&quot;/&gt;&lt;property id=&quot;20300&quot; value=&quot;Slide 7 - &amp;quot;Introductions&amp;quot;&quot;/&gt;&lt;property id=&quot;20307&quot; value=&quot;261&quot;/&gt;&lt;/object&gt;&lt;object type=&quot;3&quot; unique_id=&quot;10074&quot;&gt;&lt;property id=&quot;20148&quot; value=&quot;5&quot;/&gt;&lt;property id=&quot;20300&quot; value=&quot;Slide 14 - &amp;quot;Pre-course Test&amp;quot;&quot;/&gt;&lt;property id=&quot;20307&quot; value=&quot;263&quot;/&gt;&lt;/object&gt;&lt;object type=&quot;3&quot; unique_id=&quot;10104&quot;&gt;&lt;property id=&quot;20148&quot; value=&quot;5&quot;/&gt;&lt;property id=&quot;20300&quot; value=&quot;Slide 2 - &amp;quot;Module 1: Course Introduction&amp;quot;&quot;/&gt;&lt;property id=&quot;20307&quot; value=&quot;267&quot;/&gt;&lt;/object&gt;&lt;object type=&quot;3&quot; unique_id=&quot;10468&quot;&gt;&lt;property id=&quot;20148&quot; value=&quot;5&quot;/&gt;&lt;property id=&quot;20300&quot; value=&quot;Slide 13 - &amp;quot;Course Materials&amp;quot;&quot;/&gt;&lt;property id=&quot;20307&quot; value=&quot;270&quot;/&gt;&lt;/object&gt;&lt;object type=&quot;3&quot; unique_id=&quot;10743&quot;&gt;&lt;property id=&quot;20148&quot; value=&quot;5&quot;/&gt;&lt;property id=&quot;20300&quot; value=&quot;Slide 11 - &amp;quot;Course Structure – Part 1&amp;quot;&quot;/&gt;&lt;property id=&quot;20307&quot; value=&quot;271&quot;/&gt;&lt;/object&gt;&lt;object type=&quot;3&quot; unique_id=&quot;15223&quot;&gt;&lt;property id=&quot;20148&quot; value=&quot;5&quot;/&gt;&lt;property id=&quot;20300&quot; value=&quot;Slide 6 - &amp;quot;NETC State Codes&amp;quot;&quot;/&gt;&lt;property id=&quot;20307&quot; value=&quot;274&quot;/&gt;&lt;/object&gt;&lt;object type=&quot;3&quot; unique_id=&quot;314946&quot;&gt;&lt;property id=&quot;20148&quot; value=&quot;5&quot;/&gt;&lt;property id=&quot;20300&quot; value=&quot;Slide 9 - &amp;quot;Course Objectives&amp;quot;&quot;/&gt;&lt;property id=&quot;20307&quot; value=&quot;317&quot;/&gt;&lt;/object&gt;&lt;object type=&quot;3&quot; unique_id=&quot;315179&quot;&gt;&lt;property id=&quot;20148&quot; value=&quot;5&quot;/&gt;&lt;property id=&quot;20300&quot; value=&quot;Slide 5 - &amp;quot;Administration and Logistics&amp;quot;&quot;/&gt;&lt;property id=&quot;20307&quot; value=&quot;344&quot;/&gt;&lt;/object&gt;&lt;object type=&quot;3&quot; unique_id=&quot;324284&quot;&gt;&lt;property id=&quot;20148&quot; value=&quot;5&quot;/&gt;&lt;property id=&quot;20300&quot; value=&quot;Slide 4 - &amp;quot;EMI Welcome Video&amp;quot;&quot;/&gt;&lt;property id=&quot;20307&quot; value=&quot;346&quot;/&gt;&lt;/object&gt;&lt;object type=&quot;3&quot; unique_id=&quot;324845&quot;&gt;&lt;property id=&quot;20148&quot; value=&quot;5&quot;/&gt;&lt;property id=&quot;20300&quot; value=&quot;Slide 10 - &amp;quot;Course Agenda&amp;quot;&quot;/&gt;&lt;property id=&quot;20307&quot; value=&quot;347&quot;/&gt;&lt;/object&gt;&lt;object type=&quot;3&quot; unique_id=&quot;671036&quot;&gt;&lt;property id=&quot;20148&quot; value=&quot;5&quot;/&gt;&lt;property id=&quot;20300&quot; value=&quot;Slide 3 - &amp;quot;Unit 1: Introduction and Course Overview&amp;quot;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MI_PPT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I_PPT_V6.potx" id="{87FA236F-5E7C-4F8D-BD1E-D26C03F4BCD1}" vid="{D5C7932F-4394-40C8-ABE7-3049CD3103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33C9DD8A03847A659AFC27FD53161" ma:contentTypeVersion="13" ma:contentTypeDescription="Create a new document." ma:contentTypeScope="" ma:versionID="32ff63027ce6afa87dc55e16d0ddf70b">
  <xsd:schema xmlns:xsd="http://www.w3.org/2001/XMLSchema" xmlns:xs="http://www.w3.org/2001/XMLSchema" xmlns:p="http://schemas.microsoft.com/office/2006/metadata/properties" xmlns:ns2="e524ae96-766f-460e-9ee8-de897dc64ae8" xmlns:ns3="d0fbc176-3b29-4432-afd6-e9db9d3c7206" targetNamespace="http://schemas.microsoft.com/office/2006/metadata/properties" ma:root="true" ma:fieldsID="66552be1812ea822c129986189093b5b" ns2:_="" ns3:_="">
    <xsd:import namespace="e524ae96-766f-460e-9ee8-de897dc64ae8"/>
    <xsd:import namespace="d0fbc176-3b29-4432-afd6-e9db9d3c72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ae96-766f-460e-9ee8-de897dc64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bc176-3b29-4432-afd6-e9db9d3c7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410684-F265-4ACB-AD2B-38B0F5D1C2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C085B-FF2A-45D2-9C4C-F5700420C28E}">
  <ds:schemaRefs>
    <ds:schemaRef ds:uri="d0fbc176-3b29-4432-afd6-e9db9d3c7206"/>
    <ds:schemaRef ds:uri="e524ae96-766f-460e-9ee8-de897dc64a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F651EB-F60E-4336-A198-8B2F4E3BD8AB}">
  <ds:schemaRefs>
    <ds:schemaRef ds:uri="http://schemas.microsoft.com/office/2006/documentManagement/types"/>
    <ds:schemaRef ds:uri="http://purl.org/dc/elements/1.1/"/>
    <ds:schemaRef ds:uri="d0fbc176-3b29-4432-afd6-e9db9d3c720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524ae96-766f-460e-9ee8-de897dc64ae8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583</Words>
  <Application>Microsoft Office PowerPoint</Application>
  <PresentationFormat>On-screen Show (4:3)</PresentationFormat>
  <Paragraphs>81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Wingdings</vt:lpstr>
      <vt:lpstr>EMI_PPT</vt:lpstr>
      <vt:lpstr>Acrobat Document</vt:lpstr>
      <vt:lpstr>Things Emergency Managers Want Faith-Based Organizations to Know</vt:lpstr>
      <vt:lpstr>Levels of Emergency Management</vt:lpstr>
      <vt:lpstr>Engaging in Response and Recovery</vt:lpstr>
      <vt:lpstr>PowerPoint Presentation</vt:lpstr>
      <vt:lpstr>What Houses of Worship Need to Know About the FEMA Disaster Aid Process</vt:lpstr>
      <vt:lpstr>What Houses of Worship Need to Know About the FEMA Disaster Aid Process</vt:lpstr>
      <vt:lpstr>Continuity of Operations</vt:lpstr>
      <vt:lpstr>Resources </vt:lpstr>
      <vt:lpstr>PowerPoint Presentation</vt:lpstr>
    </vt:vector>
  </TitlesOfParts>
  <Manager>Ideation</Manager>
  <Company>FEMA.NET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ELK0490 Unit 1</dc:title>
  <dc:subject>Course Introduction</dc:subject>
  <dc:creator>Brenda Huber</dc:creator>
  <cp:keywords>VAL, disaster</cp:keywords>
  <cp:lastModifiedBy>Gelo, Miriam</cp:lastModifiedBy>
  <cp:revision>18</cp:revision>
  <dcterms:created xsi:type="dcterms:W3CDTF">2021-12-01T13:30:51Z</dcterms:created>
  <dcterms:modified xsi:type="dcterms:W3CDTF">2022-06-27T14:42:28Z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0x010100F4033C9DD8A03847A659AFC27FD53161</vt:lpwstr>
  </property>
</Properties>
</file>